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30A21B-F0EE-4E07-A41D-2FA6027AD65B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C5E53F-72F4-413F-98B6-83F40C43E2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 in a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Nouns can be used a subjects, complements, or as part of a phrase.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Nouns as 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As appositive is a noun or pronoun that identifies or renames another noun or pronoun.</a:t>
            </a:r>
          </a:p>
          <a:p>
            <a:r>
              <a:rPr lang="en-US" sz="2800" dirty="0" smtClean="0"/>
              <a:t>An appositive phrase is made up of an appositive and its modifiers.</a:t>
            </a:r>
          </a:p>
          <a:p>
            <a:r>
              <a:rPr lang="en-US" sz="2800" dirty="0" smtClean="0"/>
              <a:t>Example: The Milky Way, our galaxy, is one of many.</a:t>
            </a:r>
          </a:p>
          <a:p>
            <a:r>
              <a:rPr lang="en-US" sz="2800" dirty="0" smtClean="0"/>
              <a:t>Note that you should use commas to separate an appositive phrase if the information isn’t essential to understanding the preceding noun or pronoun.</a:t>
            </a:r>
          </a:p>
          <a:p>
            <a:r>
              <a:rPr lang="en-US" sz="2800" dirty="0" smtClean="0"/>
              <a:t>Write a sentence including an </a:t>
            </a:r>
            <a:r>
              <a:rPr lang="en-US" sz="2800" dirty="0" smtClean="0"/>
              <a:t>appositive.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0" y="3962400"/>
            <a:ext cx="9906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Nouns as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subject tells whom or what a sentence is about.</a:t>
            </a:r>
          </a:p>
          <a:p>
            <a:r>
              <a:rPr lang="en-US" sz="2800" dirty="0" smtClean="0"/>
              <a:t>Example: Comets are made of ice, dust, and gas.</a:t>
            </a:r>
          </a:p>
          <a:p>
            <a:r>
              <a:rPr lang="en-US" sz="2800" dirty="0" smtClean="0"/>
              <a:t>Try to write a sentence where the subject isn’t a noun.</a:t>
            </a:r>
          </a:p>
          <a:p>
            <a:r>
              <a:rPr lang="en-US" sz="2800" dirty="0" smtClean="0"/>
              <a:t>The only sentence in which the subject will not be a noun, is if it’s a pronoun.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4600" y="2971800"/>
            <a:ext cx="1219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Nouns as complements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complement is a word that completes the meaning of the verb. </a:t>
            </a:r>
          </a:p>
          <a:p>
            <a:r>
              <a:rPr lang="en-US" sz="2800" dirty="0" smtClean="0"/>
              <a:t>Three kinds of complements are:</a:t>
            </a:r>
          </a:p>
          <a:p>
            <a:pPr lvl="1"/>
            <a:r>
              <a:rPr lang="en-US" sz="2800" dirty="0" smtClean="0"/>
              <a:t>Predicate Nouns</a:t>
            </a:r>
          </a:p>
          <a:p>
            <a:pPr lvl="1"/>
            <a:r>
              <a:rPr lang="en-US" sz="2800" dirty="0" smtClean="0"/>
              <a:t>Direct Objects</a:t>
            </a:r>
          </a:p>
          <a:p>
            <a:pPr lvl="1"/>
            <a:r>
              <a:rPr lang="en-US" sz="2800" dirty="0" smtClean="0"/>
              <a:t>Indirect Objects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Predicate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 predicate noun renames or defines the subjects.</a:t>
            </a:r>
          </a:p>
          <a:p>
            <a:r>
              <a:rPr lang="en-US" sz="2800" dirty="0" smtClean="0"/>
              <a:t>They ALWAYS follow a linking verb.</a:t>
            </a:r>
          </a:p>
          <a:p>
            <a:pPr lvl="1"/>
            <a:r>
              <a:rPr lang="en-US" sz="2400" dirty="0" smtClean="0"/>
              <a:t>Is, am, are, was, were, be, being, been</a:t>
            </a:r>
          </a:p>
          <a:p>
            <a:pPr lvl="1"/>
            <a:r>
              <a:rPr lang="en-US" sz="2400" dirty="0" smtClean="0"/>
              <a:t>Appear, become, feel, grow, look, remain, smell, sound, taste</a:t>
            </a:r>
          </a:p>
          <a:p>
            <a:r>
              <a:rPr lang="en-US" sz="2800" dirty="0" smtClean="0"/>
              <a:t>Example: Carolyn Shoemaker is an astronomer.</a:t>
            </a:r>
          </a:p>
          <a:p>
            <a:pPr>
              <a:buNone/>
            </a:pPr>
            <a:r>
              <a:rPr lang="en-US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2800" dirty="0" smtClean="0"/>
          </a:p>
          <a:p>
            <a:r>
              <a:rPr lang="en-US" sz="2800" dirty="0" smtClean="0"/>
              <a:t>Write a sentence including a predicate Noun.</a:t>
            </a:r>
          </a:p>
          <a:p>
            <a:pPr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4876800"/>
            <a:ext cx="1905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 rot="10800000">
            <a:off x="3733800" y="4495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4800600"/>
            <a:ext cx="16578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Subject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 rot="10800000">
            <a:off x="5867400" y="4495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38800" y="4800600"/>
            <a:ext cx="9653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L.V.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direct object receives the action of the verb.</a:t>
            </a:r>
            <a:endParaRPr lang="en-US" sz="2800" dirty="0" smtClean="0"/>
          </a:p>
          <a:p>
            <a:r>
              <a:rPr lang="en-US" sz="2800" dirty="0" smtClean="0"/>
              <a:t>They ALWAYS follow </a:t>
            </a:r>
            <a:r>
              <a:rPr lang="en-US" sz="2800" dirty="0" smtClean="0"/>
              <a:t>an action verb.</a:t>
            </a:r>
          </a:p>
          <a:p>
            <a:r>
              <a:rPr lang="en-US" sz="2800" dirty="0" smtClean="0"/>
              <a:t>Answer who or what receives the verb.</a:t>
            </a:r>
            <a:endParaRPr lang="en-US" sz="2800" dirty="0" smtClean="0"/>
          </a:p>
          <a:p>
            <a:r>
              <a:rPr lang="en-US" sz="2800" dirty="0" smtClean="0"/>
              <a:t>Example</a:t>
            </a:r>
            <a:r>
              <a:rPr lang="en-US" sz="2800" dirty="0" smtClean="0"/>
              <a:t>: </a:t>
            </a:r>
            <a:r>
              <a:rPr lang="en-US" sz="2800" dirty="0" smtClean="0"/>
              <a:t>She has discovered many comets.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Write a sentence including a </a:t>
            </a:r>
            <a:r>
              <a:rPr lang="en-US" sz="2800" dirty="0" smtClean="0"/>
              <a:t>direct object.</a:t>
            </a:r>
            <a:endParaRPr lang="en-US" sz="28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4419600"/>
            <a:ext cx="1295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10800000">
            <a:off x="2667000" y="3962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0800000">
            <a:off x="4648200" y="39624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57400" y="4267200"/>
            <a:ext cx="16578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Subject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4267200"/>
            <a:ext cx="9765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A.V.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Indirect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indirect </a:t>
            </a:r>
            <a:r>
              <a:rPr lang="en-US" sz="2800" dirty="0" smtClean="0"/>
              <a:t>object receives the </a:t>
            </a:r>
            <a:r>
              <a:rPr lang="en-US" sz="2800" dirty="0" smtClean="0"/>
              <a:t>direct object.</a:t>
            </a:r>
            <a:endParaRPr lang="en-US" sz="2800" dirty="0" smtClean="0"/>
          </a:p>
          <a:p>
            <a:r>
              <a:rPr lang="en-US" sz="2800" dirty="0" smtClean="0"/>
              <a:t>They ALWAYS follow an action </a:t>
            </a:r>
            <a:r>
              <a:rPr lang="en-US" sz="2800" dirty="0" smtClean="0"/>
              <a:t>verb.</a:t>
            </a:r>
          </a:p>
          <a:p>
            <a:r>
              <a:rPr lang="en-US" sz="2800" dirty="0" smtClean="0"/>
              <a:t>Answers who receives the direct object.</a:t>
            </a:r>
            <a:endParaRPr lang="en-US" sz="2800" dirty="0" smtClean="0"/>
          </a:p>
          <a:p>
            <a:r>
              <a:rPr lang="en-US" sz="2800" dirty="0" smtClean="0"/>
              <a:t>Example: </a:t>
            </a:r>
          </a:p>
          <a:p>
            <a:r>
              <a:rPr lang="en-US" sz="2800" dirty="0" smtClean="0"/>
              <a:t>One of her discoveries gave astronomers a thrill.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Write a sentence including </a:t>
            </a:r>
            <a:r>
              <a:rPr lang="en-US" sz="2800" dirty="0" smtClean="0"/>
              <a:t>an indirect </a:t>
            </a:r>
            <a:r>
              <a:rPr lang="en-US" sz="2800" dirty="0" smtClean="0"/>
              <a:t>object.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0" y="4495800"/>
            <a:ext cx="2057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 rot="5400000">
            <a:off x="1811472" y="4589328"/>
            <a:ext cx="228600" cy="3463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4052357">
            <a:off x="564269" y="443323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4724400" y="44958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4724400"/>
            <a:ext cx="165782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Subject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10214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D.O.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4800600"/>
            <a:ext cx="9765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A.V.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Complements are needed in all writing.</a:t>
            </a:r>
          </a:p>
          <a:p>
            <a:r>
              <a:rPr lang="en-US" sz="2800" dirty="0" smtClean="0"/>
              <a:t>They complete the meaning of a sentence.</a:t>
            </a:r>
          </a:p>
          <a:p>
            <a:r>
              <a:rPr lang="en-US" sz="2800" dirty="0" smtClean="0"/>
              <a:t>They add information to your writing.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Nouns in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Nouns can often appear in:</a:t>
            </a:r>
          </a:p>
          <a:p>
            <a:pPr lvl="1"/>
            <a:r>
              <a:rPr lang="en-US" sz="2800" dirty="0" smtClean="0"/>
              <a:t>Prepositional Phrases</a:t>
            </a:r>
          </a:p>
          <a:p>
            <a:pPr lvl="1"/>
            <a:r>
              <a:rPr lang="en-US" sz="2800" dirty="0" smtClean="0"/>
              <a:t>Appositives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Objects of the 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 object of the preposition is the noun or pronoun that follows the preposition.</a:t>
            </a:r>
          </a:p>
          <a:p>
            <a:r>
              <a:rPr lang="en-US" sz="2800" dirty="0" smtClean="0"/>
              <a:t>It ends the prepositional phrase.</a:t>
            </a:r>
          </a:p>
          <a:p>
            <a:r>
              <a:rPr lang="en-US" sz="2800" dirty="0" smtClean="0"/>
              <a:t>Example: Mount Wilson is an observatory in California.</a:t>
            </a:r>
          </a:p>
          <a:p>
            <a:endParaRPr lang="en-US" sz="2800" dirty="0" smtClean="0"/>
          </a:p>
          <a:p>
            <a:r>
              <a:rPr lang="en-US" sz="2800" dirty="0" smtClean="0"/>
              <a:t>Write a sentence including an </a:t>
            </a:r>
            <a:r>
              <a:rPr lang="en-US" sz="2800" dirty="0" smtClean="0"/>
              <a:t>object of the preposition.</a:t>
            </a:r>
            <a:endParaRPr lang="en-US" sz="2800" dirty="0" smtClean="0"/>
          </a:p>
          <a:p>
            <a:endParaRPr lang="en-US" sz="28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95400" y="3886200"/>
            <a:ext cx="1676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 rot="10800000">
            <a:off x="838200" y="3886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114800"/>
            <a:ext cx="111440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Prep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432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Nouns in a Sentence</vt:lpstr>
      <vt:lpstr>Nouns as Subjects</vt:lpstr>
      <vt:lpstr>Nouns as complements</vt:lpstr>
      <vt:lpstr>Predicate Nouns</vt:lpstr>
      <vt:lpstr>Direct Objects</vt:lpstr>
      <vt:lpstr>Indirect Objects</vt:lpstr>
      <vt:lpstr>Why Does it Matter?</vt:lpstr>
      <vt:lpstr>Nouns in phrases</vt:lpstr>
      <vt:lpstr>Objects of the Preposition</vt:lpstr>
      <vt:lpstr>Nouns as Appositives</vt:lpstr>
    </vt:vector>
  </TitlesOfParts>
  <Company>Dunlapcusd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 in a Sentence</dc:title>
  <dc:creator> </dc:creator>
  <cp:lastModifiedBy> </cp:lastModifiedBy>
  <cp:revision>4</cp:revision>
  <dcterms:created xsi:type="dcterms:W3CDTF">2011-08-28T23:39:29Z</dcterms:created>
  <dcterms:modified xsi:type="dcterms:W3CDTF">2011-08-29T00:32:52Z</dcterms:modified>
</cp:coreProperties>
</file>