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7B20E-11F4-4174-8A01-83532453B2B6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6A491-B608-40BC-8A89-7AC86C32E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C40FC4-2A54-452D-BDA8-1B50A2123E15}" type="datetimeFigureOut">
              <a:rPr lang="en-US" smtClean="0"/>
              <a:pPr/>
              <a:t>9/7/2011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DCAF35-FE8F-4DBC-8A73-0A4A61F68B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word that shows a relationship between a noun or pronoun and some other word in the sentence.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r>
              <a:rPr lang="en-US" dirty="0" smtClean="0"/>
              <a:t>Consists of a preposition, its object, and any modifiers.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r>
              <a:rPr lang="en-US" dirty="0" smtClean="0"/>
              <a:t>Robots conduct missions </a:t>
            </a:r>
            <a:r>
              <a:rPr lang="en-US" dirty="0" smtClean="0">
                <a:solidFill>
                  <a:schemeClr val="accent1"/>
                </a:solidFill>
              </a:rPr>
              <a:t>for the space program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000" dirty="0" smtClean="0"/>
              <a:t>      Preposition                  Object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Among their many tasks </a:t>
            </a:r>
            <a:r>
              <a:rPr lang="en-US" dirty="0" smtClean="0"/>
              <a:t>is photographing planets.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Preposition       Modifier  Object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4191000" y="3429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6629400" y="3429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838200" y="5334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3581400" y="5334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2590800" y="5334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924800" cy="4846320"/>
          </a:xfrm>
        </p:spPr>
        <p:txBody>
          <a:bodyPr/>
          <a:lstStyle/>
          <a:p>
            <a:r>
              <a:rPr lang="en-US" dirty="0" smtClean="0"/>
              <a:t>A preposition may have a compound object made up of two or more nouns or pronouns.</a:t>
            </a:r>
          </a:p>
          <a:p>
            <a:pPr lvl="1"/>
            <a:r>
              <a:rPr lang="en-US" dirty="0" smtClean="0"/>
              <a:t>These are joined by “and” or “or.”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r>
              <a:rPr lang="en-US" dirty="0" smtClean="0"/>
              <a:t>Robots conduct a series </a:t>
            </a:r>
            <a:r>
              <a:rPr lang="en-US" dirty="0" smtClean="0">
                <a:solidFill>
                  <a:schemeClr val="accent1"/>
                </a:solidFill>
              </a:rPr>
              <a:t>of tests and experiments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         Prep   Object          </a:t>
            </a:r>
            <a:r>
              <a:rPr lang="en-US" sz="2000" dirty="0" err="1" smtClean="0"/>
              <a:t>Object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Experiments can be performed </a:t>
            </a:r>
            <a:r>
              <a:rPr lang="en-US" dirty="0" smtClean="0">
                <a:solidFill>
                  <a:schemeClr val="accent1"/>
                </a:solidFill>
              </a:rPr>
              <a:t>by robots or people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						Prep   Object        </a:t>
            </a:r>
            <a:r>
              <a:rPr lang="en-US" sz="2000" dirty="0" err="1" smtClean="0"/>
              <a:t>Object</a:t>
            </a:r>
            <a:endParaRPr lang="en-US" sz="20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 rot="16200000">
            <a:off x="3810000" y="3810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4876800" y="51054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4495800" y="3810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6172200" y="3810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5638800" y="51054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7086600" y="51054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or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word can be used as a preposition or an adverb</a:t>
            </a:r>
          </a:p>
          <a:p>
            <a:pPr lvl="1"/>
            <a:r>
              <a:rPr lang="en-US" dirty="0" smtClean="0"/>
              <a:t>If the word has an object it is a preposition.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spacecraft has no gravity </a:t>
            </a:r>
            <a:r>
              <a:rPr lang="en-US" sz="2800" dirty="0" smtClean="0">
                <a:solidFill>
                  <a:schemeClr val="tx2"/>
                </a:solidFill>
              </a:rPr>
              <a:t>within its walls.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            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   Prep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Object</a:t>
            </a:r>
          </a:p>
          <a:p>
            <a:pPr lvl="1"/>
            <a:r>
              <a:rPr lang="en-US" dirty="0" smtClean="0"/>
              <a:t>If the word has no object it is an adverb.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spacecraft has no gravity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within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			         Adverb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6019800" y="3352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1295400" y="3733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5943600" y="5486400"/>
            <a:ext cx="381000" cy="38100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Adjective 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0772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Modifies a noun or a pronoun</a:t>
            </a:r>
          </a:p>
          <a:p>
            <a:r>
              <a:rPr lang="en-US" dirty="0" smtClean="0"/>
              <a:t>It tells which one, how many or what kind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Robots perform several </a:t>
            </a:r>
            <a:r>
              <a:rPr lang="en-US" dirty="0" smtClean="0">
                <a:solidFill>
                  <a:srgbClr val="0070C0"/>
                </a:solidFill>
              </a:rPr>
              <a:t>jobs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in the automobile industry.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sprayer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on an assembly line</a:t>
            </a:r>
            <a:r>
              <a:rPr lang="en-US" dirty="0" smtClean="0"/>
              <a:t> is an industrial robot.</a:t>
            </a:r>
            <a:endParaRPr lang="en-US" dirty="0"/>
          </a:p>
        </p:txBody>
      </p:sp>
      <p:sp>
        <p:nvSpPr>
          <p:cNvPr id="7" name="Curved Down Arrow 6"/>
          <p:cNvSpPr/>
          <p:nvPr/>
        </p:nvSpPr>
        <p:spPr>
          <a:xfrm flipH="1">
            <a:off x="3810000" y="3124200"/>
            <a:ext cx="1447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1447800" y="5029200"/>
            <a:ext cx="1447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667000"/>
            <a:ext cx="20632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What kind?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648200"/>
            <a:ext cx="15568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Which one?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ight Arrow 10"/>
          <p:cNvSpPr/>
          <p:nvPr/>
        </p:nvSpPr>
        <p:spPr>
          <a:xfrm rot="16200000">
            <a:off x="3810000" y="4038600"/>
            <a:ext cx="381000" cy="38100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1447800" y="5791200"/>
            <a:ext cx="381000" cy="38100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4495800"/>
            <a:ext cx="830676" cy="400110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Noun</a:t>
            </a:r>
            <a:endParaRPr lang="en-US" sz="2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6248400"/>
            <a:ext cx="830676" cy="400110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Noun</a:t>
            </a:r>
            <a:endParaRPr lang="en-US" sz="2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Adverb 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Modifies a verb, adjective or adverb</a:t>
            </a:r>
          </a:p>
          <a:p>
            <a:r>
              <a:rPr lang="en-US" dirty="0" smtClean="0"/>
              <a:t>Tells where, when, how, why or to what extent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Industrial robot </a:t>
            </a:r>
            <a:r>
              <a:rPr lang="en-US" dirty="0" smtClean="0">
                <a:solidFill>
                  <a:srgbClr val="0070C0"/>
                </a:solidFill>
              </a:rPr>
              <a:t>operate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from fixed positions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robots are </a:t>
            </a:r>
            <a:r>
              <a:rPr lang="en-US" dirty="0" smtClean="0">
                <a:solidFill>
                  <a:srgbClr val="0070C0"/>
                </a:solidFill>
              </a:rPr>
              <a:t>reprogrammable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for various tasks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 flipH="1">
            <a:off x="3657600" y="3505200"/>
            <a:ext cx="1447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>
            <a:off x="4648200" y="4953000"/>
            <a:ext cx="1447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48000"/>
            <a:ext cx="1117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Where?</a:t>
            </a:r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4495800"/>
            <a:ext cx="8178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How?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ight Arrow 7"/>
          <p:cNvSpPr/>
          <p:nvPr/>
        </p:nvSpPr>
        <p:spPr>
          <a:xfrm rot="16200000">
            <a:off x="3276600" y="4343400"/>
            <a:ext cx="381000" cy="38100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4114800" y="5715000"/>
            <a:ext cx="381000" cy="38100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4800600"/>
            <a:ext cx="760401" cy="400110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Verb</a:t>
            </a:r>
            <a:endParaRPr lang="en-US" sz="2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6172200"/>
            <a:ext cx="1386918" cy="400110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Adjective</a:t>
            </a:r>
            <a:endParaRPr lang="en-US" sz="2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Multiple Prepositional Phrases in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prepositional phrases can work together</a:t>
            </a:r>
          </a:p>
          <a:p>
            <a:r>
              <a:rPr lang="en-US" dirty="0" smtClean="0"/>
              <a:t>Often, each phrase modifies the object in the phrase before it.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Some industrial robots load </a:t>
            </a:r>
            <a:r>
              <a:rPr lang="en-US" dirty="0" smtClean="0">
                <a:solidFill>
                  <a:srgbClr val="0070C0"/>
                </a:solidFill>
              </a:rPr>
              <a:t>slabs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tx2"/>
                </a:solidFill>
              </a:rPr>
              <a:t>of </a:t>
            </a:r>
            <a:r>
              <a:rPr lang="en-US" u="sng" dirty="0" smtClean="0">
                <a:solidFill>
                  <a:srgbClr val="0070C0"/>
                </a:solidFill>
              </a:rPr>
              <a:t>meat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tx2"/>
                </a:solidFill>
              </a:rPr>
              <a:t>in meat </a:t>
            </a:r>
            <a:r>
              <a:rPr lang="en-US" u="sng" dirty="0" smtClean="0">
                <a:solidFill>
                  <a:srgbClr val="0070C0"/>
                </a:solidFill>
              </a:rPr>
              <a:t>lockers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tx2"/>
                </a:solidFill>
              </a:rPr>
              <a:t>with subzero temperatures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Placement of 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write, try to place each prepositional phrase as close as possible to the word it modifies. Otherwise, you may confuse – or unintentionally amuse – your reader.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In a chorus line</a:t>
            </a:r>
            <a:r>
              <a:rPr lang="en-US" dirty="0" smtClean="0"/>
              <a:t>, we watched 15 robots.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watched 15 robots </a:t>
            </a:r>
            <a:r>
              <a:rPr lang="en-US" dirty="0" smtClean="0">
                <a:solidFill>
                  <a:schemeClr val="tx2"/>
                </a:solidFill>
              </a:rPr>
              <a:t>in a chorus 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flipH="1">
            <a:off x="6400800" y="4267200"/>
            <a:ext cx="304800" cy="3048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6400800" y="5181600"/>
            <a:ext cx="304800" cy="3048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4191000"/>
            <a:ext cx="11079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Unclear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5105400"/>
            <a:ext cx="8098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Clear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write technical information that shows how to do something or how something works, prepositional phrases can help make your explanations clear. </a:t>
            </a:r>
          </a:p>
          <a:p>
            <a:r>
              <a:rPr lang="en-US" dirty="0" smtClean="0"/>
              <a:t>They are not part of the heart of the sentence and sometimes are confused for a verb or noun, which is essential to the sentence, thus creating a fragment.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1527</TotalTime>
  <Words>394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Preposition</vt:lpstr>
      <vt:lpstr>Prepositional Phrase</vt:lpstr>
      <vt:lpstr>Prepositional phrase</vt:lpstr>
      <vt:lpstr>Preposition or adverb?</vt:lpstr>
      <vt:lpstr>Adjective Prepositional Phrases</vt:lpstr>
      <vt:lpstr>Adverb Prepositional Phrases</vt:lpstr>
      <vt:lpstr>Multiple Prepositional Phrases in a row</vt:lpstr>
      <vt:lpstr>Placement of Prepositional Phrases</vt:lpstr>
      <vt:lpstr>Why does it matter?</vt:lpstr>
    </vt:vector>
  </TitlesOfParts>
  <Company>Dunlapcusd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</dc:title>
  <dc:creator> </dc:creator>
  <cp:lastModifiedBy> </cp:lastModifiedBy>
  <cp:revision>6</cp:revision>
  <dcterms:created xsi:type="dcterms:W3CDTF">2009-09-15T14:40:39Z</dcterms:created>
  <dcterms:modified xsi:type="dcterms:W3CDTF">2011-09-07T14:53:22Z</dcterms:modified>
</cp:coreProperties>
</file>